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5"/>
  </p:sldMasterIdLst>
  <p:notesMasterIdLst>
    <p:notesMasterId r:id="rId9"/>
  </p:notesMasterIdLst>
  <p:sldIdLst>
    <p:sldId id="257" r:id="rId6"/>
    <p:sldId id="262" r:id="rId7"/>
    <p:sldId id="32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DB7EC6-6AFD-4F97-BF3C-7D62F72B1C2C}" v="1" dt="2024-06-12T13:54:49.4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5" d="100"/>
          <a:sy n="65" d="100"/>
        </p:scale>
        <p:origin x="133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Arturo" userId="08e0a951-1958-455c-9131-b57f97a3b11a" providerId="ADAL" clId="{CADB7EC6-6AFD-4F97-BF3C-7D62F72B1C2C}"/>
    <pc:docChg chg="custSel modSld modMainMaster modNotesMaster">
      <pc:chgData name="Emily Arturo" userId="08e0a951-1958-455c-9131-b57f97a3b11a" providerId="ADAL" clId="{CADB7EC6-6AFD-4F97-BF3C-7D62F72B1C2C}" dt="2024-06-12T13:54:49.619" v="1" actId="27636"/>
      <pc:docMkLst>
        <pc:docMk/>
      </pc:docMkLst>
      <pc:sldChg chg="modSp modNotes">
        <pc:chgData name="Emily Arturo" userId="08e0a951-1958-455c-9131-b57f97a3b11a" providerId="ADAL" clId="{CADB7EC6-6AFD-4F97-BF3C-7D62F72B1C2C}" dt="2024-06-12T13:54:49.467" v="0"/>
        <pc:sldMkLst>
          <pc:docMk/>
          <pc:sldMk cId="2924692621" sldId="257"/>
        </pc:sldMkLst>
        <pc:spChg chg="mod">
          <ac:chgData name="Emily Arturo" userId="08e0a951-1958-455c-9131-b57f97a3b11a" providerId="ADAL" clId="{CADB7EC6-6AFD-4F97-BF3C-7D62F72B1C2C}" dt="2024-06-12T13:54:49.467" v="0"/>
          <ac:spMkLst>
            <pc:docMk/>
            <pc:sldMk cId="2924692621" sldId="257"/>
            <ac:spMk id="2" creationId="{E1AB82CE-D7E0-4C86-96F2-52E95146A411}"/>
          </ac:spMkLst>
        </pc:spChg>
        <pc:spChg chg="mod">
          <ac:chgData name="Emily Arturo" userId="08e0a951-1958-455c-9131-b57f97a3b11a" providerId="ADAL" clId="{CADB7EC6-6AFD-4F97-BF3C-7D62F72B1C2C}" dt="2024-06-12T13:54:49.467" v="0"/>
          <ac:spMkLst>
            <pc:docMk/>
            <pc:sldMk cId="2924692621" sldId="257"/>
            <ac:spMk id="3" creationId="{AA26F0E6-E954-1CF8-BA69-574B40F74DA1}"/>
          </ac:spMkLst>
        </pc:spChg>
        <pc:picChg chg="mod">
          <ac:chgData name="Emily Arturo" userId="08e0a951-1958-455c-9131-b57f97a3b11a" providerId="ADAL" clId="{CADB7EC6-6AFD-4F97-BF3C-7D62F72B1C2C}" dt="2024-06-12T13:54:49.467" v="0"/>
          <ac:picMkLst>
            <pc:docMk/>
            <pc:sldMk cId="2924692621" sldId="257"/>
            <ac:picMk id="4" creationId="{7C88CE78-6DC2-0150-6BA8-4C95F3CD0026}"/>
          </ac:picMkLst>
        </pc:picChg>
      </pc:sldChg>
      <pc:sldChg chg="modSp mod modNotes">
        <pc:chgData name="Emily Arturo" userId="08e0a951-1958-455c-9131-b57f97a3b11a" providerId="ADAL" clId="{CADB7EC6-6AFD-4F97-BF3C-7D62F72B1C2C}" dt="2024-06-12T13:54:49.619" v="1" actId="27636"/>
        <pc:sldMkLst>
          <pc:docMk/>
          <pc:sldMk cId="1498529248" sldId="262"/>
        </pc:sldMkLst>
        <pc:spChg chg="mod">
          <ac:chgData name="Emily Arturo" userId="08e0a951-1958-455c-9131-b57f97a3b11a" providerId="ADAL" clId="{CADB7EC6-6AFD-4F97-BF3C-7D62F72B1C2C}" dt="2024-06-12T13:54:49.467" v="0"/>
          <ac:spMkLst>
            <pc:docMk/>
            <pc:sldMk cId="1498529248" sldId="262"/>
            <ac:spMk id="2" creationId="{CB1D1E5E-0937-4D31-642A-DC1848435740}"/>
          </ac:spMkLst>
        </pc:spChg>
        <pc:spChg chg="mod">
          <ac:chgData name="Emily Arturo" userId="08e0a951-1958-455c-9131-b57f97a3b11a" providerId="ADAL" clId="{CADB7EC6-6AFD-4F97-BF3C-7D62F72B1C2C}" dt="2024-06-12T13:54:49.619" v="1" actId="27636"/>
          <ac:spMkLst>
            <pc:docMk/>
            <pc:sldMk cId="1498529248" sldId="262"/>
            <ac:spMk id="3" creationId="{7605BDF2-8B5B-628C-C558-14A92C806DEB}"/>
          </ac:spMkLst>
        </pc:spChg>
      </pc:sldChg>
      <pc:sldChg chg="modSp modNotes">
        <pc:chgData name="Emily Arturo" userId="08e0a951-1958-455c-9131-b57f97a3b11a" providerId="ADAL" clId="{CADB7EC6-6AFD-4F97-BF3C-7D62F72B1C2C}" dt="2024-06-12T13:54:49.467" v="0"/>
        <pc:sldMkLst>
          <pc:docMk/>
          <pc:sldMk cId="1244137050" sldId="321"/>
        </pc:sldMkLst>
        <pc:spChg chg="mod">
          <ac:chgData name="Emily Arturo" userId="08e0a951-1958-455c-9131-b57f97a3b11a" providerId="ADAL" clId="{CADB7EC6-6AFD-4F97-BF3C-7D62F72B1C2C}" dt="2024-06-12T13:54:49.467" v="0"/>
          <ac:spMkLst>
            <pc:docMk/>
            <pc:sldMk cId="1244137050" sldId="321"/>
            <ac:spMk id="5" creationId="{574AB498-BFDA-6C0C-4C27-C329E9401B8E}"/>
          </ac:spMkLst>
        </pc:spChg>
        <pc:spChg chg="mod">
          <ac:chgData name="Emily Arturo" userId="08e0a951-1958-455c-9131-b57f97a3b11a" providerId="ADAL" clId="{CADB7EC6-6AFD-4F97-BF3C-7D62F72B1C2C}" dt="2024-06-12T13:54:49.467" v="0"/>
          <ac:spMkLst>
            <pc:docMk/>
            <pc:sldMk cId="1244137050" sldId="321"/>
            <ac:spMk id="6" creationId="{A33825E4-0169-212E-BD3E-A08C42D22D1F}"/>
          </ac:spMkLst>
        </pc:spChg>
        <pc:spChg chg="mod">
          <ac:chgData name="Emily Arturo" userId="08e0a951-1958-455c-9131-b57f97a3b11a" providerId="ADAL" clId="{CADB7EC6-6AFD-4F97-BF3C-7D62F72B1C2C}" dt="2024-06-12T13:54:49.467" v="0"/>
          <ac:spMkLst>
            <pc:docMk/>
            <pc:sldMk cId="1244137050" sldId="321"/>
            <ac:spMk id="7" creationId="{548BB11B-4A42-A928-7E6A-378B298D0400}"/>
          </ac:spMkLst>
        </pc:spChg>
      </pc:sldChg>
      <pc:sldMasterChg chg="modSp modSldLayout">
        <pc:chgData name="Emily Arturo" userId="08e0a951-1958-455c-9131-b57f97a3b11a" providerId="ADAL" clId="{CADB7EC6-6AFD-4F97-BF3C-7D62F72B1C2C}" dt="2024-06-12T13:54:49.467" v="0"/>
        <pc:sldMasterMkLst>
          <pc:docMk/>
          <pc:sldMasterMk cId="4077325544" sldId="2147483648"/>
        </pc:sldMasterMkLst>
        <pc:spChg chg="mod">
          <ac:chgData name="Emily Arturo" userId="08e0a951-1958-455c-9131-b57f97a3b11a" providerId="ADAL" clId="{CADB7EC6-6AFD-4F97-BF3C-7D62F72B1C2C}" dt="2024-06-12T13:54:49.467" v="0"/>
          <ac:spMkLst>
            <pc:docMk/>
            <pc:sldMasterMk cId="4077325544" sldId="2147483648"/>
            <ac:spMk id="2" creationId="{E2FC2735-D08A-4CBC-6A66-E6361ED66829}"/>
          </ac:spMkLst>
        </pc:spChg>
        <pc:spChg chg="mod">
          <ac:chgData name="Emily Arturo" userId="08e0a951-1958-455c-9131-b57f97a3b11a" providerId="ADAL" clId="{CADB7EC6-6AFD-4F97-BF3C-7D62F72B1C2C}" dt="2024-06-12T13:54:49.467" v="0"/>
          <ac:spMkLst>
            <pc:docMk/>
            <pc:sldMasterMk cId="4077325544" sldId="2147483648"/>
            <ac:spMk id="3" creationId="{D3036C08-54AF-87A7-5569-4C9DE9F1A84F}"/>
          </ac:spMkLst>
        </pc:spChg>
        <pc:spChg chg="mod">
          <ac:chgData name="Emily Arturo" userId="08e0a951-1958-455c-9131-b57f97a3b11a" providerId="ADAL" clId="{CADB7EC6-6AFD-4F97-BF3C-7D62F72B1C2C}" dt="2024-06-12T13:54:49.467" v="0"/>
          <ac:spMkLst>
            <pc:docMk/>
            <pc:sldMasterMk cId="4077325544" sldId="2147483648"/>
            <ac:spMk id="4" creationId="{874B5FE5-293C-0128-9D6F-C17D0204D9B5}"/>
          </ac:spMkLst>
        </pc:spChg>
        <pc:spChg chg="mod">
          <ac:chgData name="Emily Arturo" userId="08e0a951-1958-455c-9131-b57f97a3b11a" providerId="ADAL" clId="{CADB7EC6-6AFD-4F97-BF3C-7D62F72B1C2C}" dt="2024-06-12T13:54:49.467" v="0"/>
          <ac:spMkLst>
            <pc:docMk/>
            <pc:sldMasterMk cId="4077325544" sldId="2147483648"/>
            <ac:spMk id="5" creationId="{D92A552B-2DB6-CA6D-5244-EDE8ECDD0F1C}"/>
          </ac:spMkLst>
        </pc:spChg>
        <pc:spChg chg="mod">
          <ac:chgData name="Emily Arturo" userId="08e0a951-1958-455c-9131-b57f97a3b11a" providerId="ADAL" clId="{CADB7EC6-6AFD-4F97-BF3C-7D62F72B1C2C}" dt="2024-06-12T13:54:49.467" v="0"/>
          <ac:spMkLst>
            <pc:docMk/>
            <pc:sldMasterMk cId="4077325544" sldId="2147483648"/>
            <ac:spMk id="6" creationId="{5591F71C-DDF9-3419-E8A7-0DB3224F5168}"/>
          </ac:spMkLst>
        </pc:spChg>
        <pc:sldLayoutChg chg="modSp">
          <pc:chgData name="Emily Arturo" userId="08e0a951-1958-455c-9131-b57f97a3b11a" providerId="ADAL" clId="{CADB7EC6-6AFD-4F97-BF3C-7D62F72B1C2C}" dt="2024-06-12T13:54:49.467" v="0"/>
          <pc:sldLayoutMkLst>
            <pc:docMk/>
            <pc:sldMasterMk cId="4077325544" sldId="2147483648"/>
            <pc:sldLayoutMk cId="3845043361" sldId="2147483649"/>
          </pc:sldLayoutMkLst>
          <pc:spChg chg="mod">
            <ac:chgData name="Emily Arturo" userId="08e0a951-1958-455c-9131-b57f97a3b11a" providerId="ADAL" clId="{CADB7EC6-6AFD-4F97-BF3C-7D62F72B1C2C}" dt="2024-06-12T13:54:49.467" v="0"/>
            <ac:spMkLst>
              <pc:docMk/>
              <pc:sldMasterMk cId="4077325544" sldId="2147483648"/>
              <pc:sldLayoutMk cId="3845043361" sldId="2147483649"/>
              <ac:spMk id="2" creationId="{E80B2F57-5EDC-61F2-5991-FD0BB0A1DA97}"/>
            </ac:spMkLst>
          </pc:spChg>
          <pc:spChg chg="mod">
            <ac:chgData name="Emily Arturo" userId="08e0a951-1958-455c-9131-b57f97a3b11a" providerId="ADAL" clId="{CADB7EC6-6AFD-4F97-BF3C-7D62F72B1C2C}" dt="2024-06-12T13:54:49.467" v="0"/>
            <ac:spMkLst>
              <pc:docMk/>
              <pc:sldMasterMk cId="4077325544" sldId="2147483648"/>
              <pc:sldLayoutMk cId="3845043361" sldId="2147483649"/>
              <ac:spMk id="3" creationId="{03A25615-57C1-D1D0-0FF5-B1511F2F3BD5}"/>
            </ac:spMkLst>
          </pc:spChg>
        </pc:sldLayoutChg>
        <pc:sldLayoutChg chg="modSp">
          <pc:chgData name="Emily Arturo" userId="08e0a951-1958-455c-9131-b57f97a3b11a" providerId="ADAL" clId="{CADB7EC6-6AFD-4F97-BF3C-7D62F72B1C2C}" dt="2024-06-12T13:54:49.467" v="0"/>
          <pc:sldLayoutMkLst>
            <pc:docMk/>
            <pc:sldMasterMk cId="4077325544" sldId="2147483648"/>
            <pc:sldLayoutMk cId="2621304082" sldId="2147483651"/>
          </pc:sldLayoutMkLst>
          <pc:spChg chg="mod">
            <ac:chgData name="Emily Arturo" userId="08e0a951-1958-455c-9131-b57f97a3b11a" providerId="ADAL" clId="{CADB7EC6-6AFD-4F97-BF3C-7D62F72B1C2C}" dt="2024-06-12T13:54:49.467" v="0"/>
            <ac:spMkLst>
              <pc:docMk/>
              <pc:sldMasterMk cId="4077325544" sldId="2147483648"/>
              <pc:sldLayoutMk cId="2621304082" sldId="2147483651"/>
              <ac:spMk id="2" creationId="{D904923B-7B28-FC4E-4F52-60AFE39B5B96}"/>
            </ac:spMkLst>
          </pc:spChg>
          <pc:spChg chg="mod">
            <ac:chgData name="Emily Arturo" userId="08e0a951-1958-455c-9131-b57f97a3b11a" providerId="ADAL" clId="{CADB7EC6-6AFD-4F97-BF3C-7D62F72B1C2C}" dt="2024-06-12T13:54:49.467" v="0"/>
            <ac:spMkLst>
              <pc:docMk/>
              <pc:sldMasterMk cId="4077325544" sldId="2147483648"/>
              <pc:sldLayoutMk cId="2621304082" sldId="2147483651"/>
              <ac:spMk id="3" creationId="{961F49EB-4E39-F02D-3E97-061C4A5DEDD3}"/>
            </ac:spMkLst>
          </pc:spChg>
        </pc:sldLayoutChg>
        <pc:sldLayoutChg chg="modSp">
          <pc:chgData name="Emily Arturo" userId="08e0a951-1958-455c-9131-b57f97a3b11a" providerId="ADAL" clId="{CADB7EC6-6AFD-4F97-BF3C-7D62F72B1C2C}" dt="2024-06-12T13:54:49.467" v="0"/>
          <pc:sldLayoutMkLst>
            <pc:docMk/>
            <pc:sldMasterMk cId="4077325544" sldId="2147483648"/>
            <pc:sldLayoutMk cId="3511667309" sldId="2147483652"/>
          </pc:sldLayoutMkLst>
          <pc:spChg chg="mod">
            <ac:chgData name="Emily Arturo" userId="08e0a951-1958-455c-9131-b57f97a3b11a" providerId="ADAL" clId="{CADB7EC6-6AFD-4F97-BF3C-7D62F72B1C2C}" dt="2024-06-12T13:54:49.467" v="0"/>
            <ac:spMkLst>
              <pc:docMk/>
              <pc:sldMasterMk cId="4077325544" sldId="2147483648"/>
              <pc:sldLayoutMk cId="3511667309" sldId="2147483652"/>
              <ac:spMk id="3" creationId="{A3B103EE-E58E-0B97-A489-98FED3A1526D}"/>
            </ac:spMkLst>
          </pc:spChg>
          <pc:spChg chg="mod">
            <ac:chgData name="Emily Arturo" userId="08e0a951-1958-455c-9131-b57f97a3b11a" providerId="ADAL" clId="{CADB7EC6-6AFD-4F97-BF3C-7D62F72B1C2C}" dt="2024-06-12T13:54:49.467" v="0"/>
            <ac:spMkLst>
              <pc:docMk/>
              <pc:sldMasterMk cId="4077325544" sldId="2147483648"/>
              <pc:sldLayoutMk cId="3511667309" sldId="2147483652"/>
              <ac:spMk id="4" creationId="{13407900-E341-D627-AB17-B81A6C123C98}"/>
            </ac:spMkLst>
          </pc:spChg>
        </pc:sldLayoutChg>
        <pc:sldLayoutChg chg="modSp">
          <pc:chgData name="Emily Arturo" userId="08e0a951-1958-455c-9131-b57f97a3b11a" providerId="ADAL" clId="{CADB7EC6-6AFD-4F97-BF3C-7D62F72B1C2C}" dt="2024-06-12T13:54:49.467" v="0"/>
          <pc:sldLayoutMkLst>
            <pc:docMk/>
            <pc:sldMasterMk cId="4077325544" sldId="2147483648"/>
            <pc:sldLayoutMk cId="2541669851" sldId="2147483653"/>
          </pc:sldLayoutMkLst>
          <pc:spChg chg="mod">
            <ac:chgData name="Emily Arturo" userId="08e0a951-1958-455c-9131-b57f97a3b11a" providerId="ADAL" clId="{CADB7EC6-6AFD-4F97-BF3C-7D62F72B1C2C}" dt="2024-06-12T13:54:49.467" v="0"/>
            <ac:spMkLst>
              <pc:docMk/>
              <pc:sldMasterMk cId="4077325544" sldId="2147483648"/>
              <pc:sldLayoutMk cId="2541669851" sldId="2147483653"/>
              <ac:spMk id="2" creationId="{DBF30D33-06BF-720E-A8FF-6FDEB006B918}"/>
            </ac:spMkLst>
          </pc:spChg>
          <pc:spChg chg="mod">
            <ac:chgData name="Emily Arturo" userId="08e0a951-1958-455c-9131-b57f97a3b11a" providerId="ADAL" clId="{CADB7EC6-6AFD-4F97-BF3C-7D62F72B1C2C}" dt="2024-06-12T13:54:49.467" v="0"/>
            <ac:spMkLst>
              <pc:docMk/>
              <pc:sldMasterMk cId="4077325544" sldId="2147483648"/>
              <pc:sldLayoutMk cId="2541669851" sldId="2147483653"/>
              <ac:spMk id="3" creationId="{FACFBF59-4CB0-0C32-A0EA-86DE60DC3D92}"/>
            </ac:spMkLst>
          </pc:spChg>
          <pc:spChg chg="mod">
            <ac:chgData name="Emily Arturo" userId="08e0a951-1958-455c-9131-b57f97a3b11a" providerId="ADAL" clId="{CADB7EC6-6AFD-4F97-BF3C-7D62F72B1C2C}" dt="2024-06-12T13:54:49.467" v="0"/>
            <ac:spMkLst>
              <pc:docMk/>
              <pc:sldMasterMk cId="4077325544" sldId="2147483648"/>
              <pc:sldLayoutMk cId="2541669851" sldId="2147483653"/>
              <ac:spMk id="4" creationId="{59A1F3BE-DDD1-B31E-5530-7DC167010BC5}"/>
            </ac:spMkLst>
          </pc:spChg>
          <pc:spChg chg="mod">
            <ac:chgData name="Emily Arturo" userId="08e0a951-1958-455c-9131-b57f97a3b11a" providerId="ADAL" clId="{CADB7EC6-6AFD-4F97-BF3C-7D62F72B1C2C}" dt="2024-06-12T13:54:49.467" v="0"/>
            <ac:spMkLst>
              <pc:docMk/>
              <pc:sldMasterMk cId="4077325544" sldId="2147483648"/>
              <pc:sldLayoutMk cId="2541669851" sldId="2147483653"/>
              <ac:spMk id="5" creationId="{2BC2B3A3-1A36-EC7F-6C2B-21D4BA7F8AF5}"/>
            </ac:spMkLst>
          </pc:spChg>
          <pc:spChg chg="mod">
            <ac:chgData name="Emily Arturo" userId="08e0a951-1958-455c-9131-b57f97a3b11a" providerId="ADAL" clId="{CADB7EC6-6AFD-4F97-BF3C-7D62F72B1C2C}" dt="2024-06-12T13:54:49.467" v="0"/>
            <ac:spMkLst>
              <pc:docMk/>
              <pc:sldMasterMk cId="4077325544" sldId="2147483648"/>
              <pc:sldLayoutMk cId="2541669851" sldId="2147483653"/>
              <ac:spMk id="6" creationId="{BC2EBDE3-4245-5487-061B-614CB8739E01}"/>
            </ac:spMkLst>
          </pc:spChg>
        </pc:sldLayoutChg>
        <pc:sldLayoutChg chg="modSp">
          <pc:chgData name="Emily Arturo" userId="08e0a951-1958-455c-9131-b57f97a3b11a" providerId="ADAL" clId="{CADB7EC6-6AFD-4F97-BF3C-7D62F72B1C2C}" dt="2024-06-12T13:54:49.467" v="0"/>
          <pc:sldLayoutMkLst>
            <pc:docMk/>
            <pc:sldMasterMk cId="4077325544" sldId="2147483648"/>
            <pc:sldLayoutMk cId="2981211101" sldId="2147483656"/>
          </pc:sldLayoutMkLst>
          <pc:spChg chg="mod">
            <ac:chgData name="Emily Arturo" userId="08e0a951-1958-455c-9131-b57f97a3b11a" providerId="ADAL" clId="{CADB7EC6-6AFD-4F97-BF3C-7D62F72B1C2C}" dt="2024-06-12T13:54:49.467" v="0"/>
            <ac:spMkLst>
              <pc:docMk/>
              <pc:sldMasterMk cId="4077325544" sldId="2147483648"/>
              <pc:sldLayoutMk cId="2981211101" sldId="2147483656"/>
              <ac:spMk id="2" creationId="{2EC55354-2F2C-BCE5-7F94-2126B5277237}"/>
            </ac:spMkLst>
          </pc:spChg>
          <pc:spChg chg="mod">
            <ac:chgData name="Emily Arturo" userId="08e0a951-1958-455c-9131-b57f97a3b11a" providerId="ADAL" clId="{CADB7EC6-6AFD-4F97-BF3C-7D62F72B1C2C}" dt="2024-06-12T13:54:49.467" v="0"/>
            <ac:spMkLst>
              <pc:docMk/>
              <pc:sldMasterMk cId="4077325544" sldId="2147483648"/>
              <pc:sldLayoutMk cId="2981211101" sldId="2147483656"/>
              <ac:spMk id="3" creationId="{609207DB-F370-1EDE-75FB-ED020F60529B}"/>
            </ac:spMkLst>
          </pc:spChg>
          <pc:spChg chg="mod">
            <ac:chgData name="Emily Arturo" userId="08e0a951-1958-455c-9131-b57f97a3b11a" providerId="ADAL" clId="{CADB7EC6-6AFD-4F97-BF3C-7D62F72B1C2C}" dt="2024-06-12T13:54:49.467" v="0"/>
            <ac:spMkLst>
              <pc:docMk/>
              <pc:sldMasterMk cId="4077325544" sldId="2147483648"/>
              <pc:sldLayoutMk cId="2981211101" sldId="2147483656"/>
              <ac:spMk id="4" creationId="{DC23E852-F900-4BBF-D0CF-151231DD2864}"/>
            </ac:spMkLst>
          </pc:spChg>
        </pc:sldLayoutChg>
        <pc:sldLayoutChg chg="modSp">
          <pc:chgData name="Emily Arturo" userId="08e0a951-1958-455c-9131-b57f97a3b11a" providerId="ADAL" clId="{CADB7EC6-6AFD-4F97-BF3C-7D62F72B1C2C}" dt="2024-06-12T13:54:49.467" v="0"/>
          <pc:sldLayoutMkLst>
            <pc:docMk/>
            <pc:sldMasterMk cId="4077325544" sldId="2147483648"/>
            <pc:sldLayoutMk cId="930697228" sldId="2147483657"/>
          </pc:sldLayoutMkLst>
          <pc:spChg chg="mod">
            <ac:chgData name="Emily Arturo" userId="08e0a951-1958-455c-9131-b57f97a3b11a" providerId="ADAL" clId="{CADB7EC6-6AFD-4F97-BF3C-7D62F72B1C2C}" dt="2024-06-12T13:54:49.467" v="0"/>
            <ac:spMkLst>
              <pc:docMk/>
              <pc:sldMasterMk cId="4077325544" sldId="2147483648"/>
              <pc:sldLayoutMk cId="930697228" sldId="2147483657"/>
              <ac:spMk id="2" creationId="{D7ABCBFD-BAD1-6C0F-3CDF-31AFF2E67931}"/>
            </ac:spMkLst>
          </pc:spChg>
          <pc:spChg chg="mod">
            <ac:chgData name="Emily Arturo" userId="08e0a951-1958-455c-9131-b57f97a3b11a" providerId="ADAL" clId="{CADB7EC6-6AFD-4F97-BF3C-7D62F72B1C2C}" dt="2024-06-12T13:54:49.467" v="0"/>
            <ac:spMkLst>
              <pc:docMk/>
              <pc:sldMasterMk cId="4077325544" sldId="2147483648"/>
              <pc:sldLayoutMk cId="930697228" sldId="2147483657"/>
              <ac:spMk id="3" creationId="{63846C33-4F92-130D-F666-7624F072F50A}"/>
            </ac:spMkLst>
          </pc:spChg>
          <pc:spChg chg="mod">
            <ac:chgData name="Emily Arturo" userId="08e0a951-1958-455c-9131-b57f97a3b11a" providerId="ADAL" clId="{CADB7EC6-6AFD-4F97-BF3C-7D62F72B1C2C}" dt="2024-06-12T13:54:49.467" v="0"/>
            <ac:spMkLst>
              <pc:docMk/>
              <pc:sldMasterMk cId="4077325544" sldId="2147483648"/>
              <pc:sldLayoutMk cId="930697228" sldId="2147483657"/>
              <ac:spMk id="4" creationId="{9EAE0742-D39F-AE73-3D9E-866F979D2E95}"/>
            </ac:spMkLst>
          </pc:spChg>
        </pc:sldLayoutChg>
        <pc:sldLayoutChg chg="modSp">
          <pc:chgData name="Emily Arturo" userId="08e0a951-1958-455c-9131-b57f97a3b11a" providerId="ADAL" clId="{CADB7EC6-6AFD-4F97-BF3C-7D62F72B1C2C}" dt="2024-06-12T13:54:49.467" v="0"/>
          <pc:sldLayoutMkLst>
            <pc:docMk/>
            <pc:sldMasterMk cId="4077325544" sldId="2147483648"/>
            <pc:sldLayoutMk cId="734487531" sldId="2147483659"/>
          </pc:sldLayoutMkLst>
          <pc:spChg chg="mod">
            <ac:chgData name="Emily Arturo" userId="08e0a951-1958-455c-9131-b57f97a3b11a" providerId="ADAL" clId="{CADB7EC6-6AFD-4F97-BF3C-7D62F72B1C2C}" dt="2024-06-12T13:54:49.467" v="0"/>
            <ac:spMkLst>
              <pc:docMk/>
              <pc:sldMasterMk cId="4077325544" sldId="2147483648"/>
              <pc:sldLayoutMk cId="734487531" sldId="2147483659"/>
              <ac:spMk id="2" creationId="{FDCAFA94-6801-04C7-23F9-9614C35DA8C2}"/>
            </ac:spMkLst>
          </pc:spChg>
          <pc:spChg chg="mod">
            <ac:chgData name="Emily Arturo" userId="08e0a951-1958-455c-9131-b57f97a3b11a" providerId="ADAL" clId="{CADB7EC6-6AFD-4F97-BF3C-7D62F72B1C2C}" dt="2024-06-12T13:54:49.467" v="0"/>
            <ac:spMkLst>
              <pc:docMk/>
              <pc:sldMasterMk cId="4077325544" sldId="2147483648"/>
              <pc:sldLayoutMk cId="734487531" sldId="2147483659"/>
              <ac:spMk id="3" creationId="{384C0ABC-886D-F014-FA9D-D1A749466BD4}"/>
            </ac:spMkLst>
          </pc:spChg>
        </pc:sldLayoutChg>
        <pc:sldLayoutChg chg="modSp">
          <pc:chgData name="Emily Arturo" userId="08e0a951-1958-455c-9131-b57f97a3b11a" providerId="ADAL" clId="{CADB7EC6-6AFD-4F97-BF3C-7D62F72B1C2C}" dt="2024-06-12T13:54:49.467" v="0"/>
          <pc:sldLayoutMkLst>
            <pc:docMk/>
            <pc:sldMasterMk cId="4077325544" sldId="2147483648"/>
            <pc:sldLayoutMk cId="3535628039" sldId="2147483660"/>
          </pc:sldLayoutMkLst>
          <pc:spChg chg="mod">
            <ac:chgData name="Emily Arturo" userId="08e0a951-1958-455c-9131-b57f97a3b11a" providerId="ADAL" clId="{CADB7EC6-6AFD-4F97-BF3C-7D62F72B1C2C}" dt="2024-06-12T13:54:49.467" v="0"/>
            <ac:spMkLst>
              <pc:docMk/>
              <pc:sldMasterMk cId="4077325544" sldId="2147483648"/>
              <pc:sldLayoutMk cId="3535628039" sldId="2147483660"/>
              <ac:spMk id="2" creationId="{00000000-0000-0000-0000-000000000000}"/>
            </ac:spMkLst>
          </pc:spChg>
          <pc:spChg chg="mod">
            <ac:chgData name="Emily Arturo" userId="08e0a951-1958-455c-9131-b57f97a3b11a" providerId="ADAL" clId="{CADB7EC6-6AFD-4F97-BF3C-7D62F72B1C2C}" dt="2024-06-12T13:54:49.467" v="0"/>
            <ac:spMkLst>
              <pc:docMk/>
              <pc:sldMasterMk cId="4077325544" sldId="2147483648"/>
              <pc:sldLayoutMk cId="3535628039" sldId="2147483660"/>
              <ac:spMk id="3" creationId="{00000000-0000-0000-0000-000000000000}"/>
            </ac:spMkLst>
          </pc:spChg>
          <pc:spChg chg="mod">
            <ac:chgData name="Emily Arturo" userId="08e0a951-1958-455c-9131-b57f97a3b11a" providerId="ADAL" clId="{CADB7EC6-6AFD-4F97-BF3C-7D62F72B1C2C}" dt="2024-06-12T13:54:49.467" v="0"/>
            <ac:spMkLst>
              <pc:docMk/>
              <pc:sldMasterMk cId="4077325544" sldId="2147483648"/>
              <pc:sldLayoutMk cId="3535628039" sldId="2147483660"/>
              <ac:spMk id="14" creationId="{9C8396C9-55D0-47E3-0A4C-3B0883298FF4}"/>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A4ED76-8DED-4682-9065-5D32AF3F0570}" type="datetimeFigureOut">
              <a:rPr lang="en-US" smtClean="0"/>
              <a:t>6/12/2024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08F9CF-F388-4704-8786-0A31305620F5}" type="slidenum">
              <a:rPr lang="en-US" smtClean="0"/>
              <a:t>‹#›</a:t>
            </a:fld>
            <a:endParaRPr lang="en-US"/>
          </a:p>
        </p:txBody>
      </p:sp>
    </p:spTree>
    <p:extLst>
      <p:ext uri="{BB962C8B-B14F-4D97-AF65-F5344CB8AC3E}">
        <p14:creationId xmlns:p14="http://schemas.microsoft.com/office/powerpoint/2010/main" val="30407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Slide #1. Title</a:t>
            </a:r>
          </a:p>
        </p:txBody>
      </p:sp>
      <p:sp>
        <p:nvSpPr>
          <p:cNvPr id="4" name="Slide Number Placeholder 3"/>
          <p:cNvSpPr>
            <a:spLocks noGrp="1"/>
          </p:cNvSpPr>
          <p:nvPr>
            <p:ph type="sldNum" sz="quarter" idx="5"/>
          </p:nvPr>
        </p:nvSpPr>
        <p:spPr/>
        <p:txBody>
          <a:bodyPr/>
          <a:lstStyle/>
          <a:p>
            <a:fld id="{DB931965-CA1C-6740-8E41-0F64B9D123BE}" type="slidenum">
              <a:rPr lang="en-US" smtClean="0"/>
              <a:t>1</a:t>
            </a:fld>
            <a:endParaRPr lang="en-US"/>
          </a:p>
        </p:txBody>
      </p:sp>
    </p:spTree>
    <p:extLst>
      <p:ext uri="{BB962C8B-B14F-4D97-AF65-F5344CB8AC3E}">
        <p14:creationId xmlns:p14="http://schemas.microsoft.com/office/powerpoint/2010/main" val="1582876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Slide #2. User Guide</a:t>
            </a:r>
          </a:p>
        </p:txBody>
      </p:sp>
      <p:sp>
        <p:nvSpPr>
          <p:cNvPr id="4" name="Slide Number Placeholder 3"/>
          <p:cNvSpPr>
            <a:spLocks noGrp="1"/>
          </p:cNvSpPr>
          <p:nvPr>
            <p:ph type="sldNum" sz="quarter" idx="5"/>
          </p:nvPr>
        </p:nvSpPr>
        <p:spPr/>
        <p:txBody>
          <a:bodyPr/>
          <a:lstStyle/>
          <a:p>
            <a:fld id="{8B8CEE1C-0958-AC45-9283-77308252B86B}" type="slidenum">
              <a:rPr lang="en-US" smtClean="0"/>
              <a:t>2</a:t>
            </a:fld>
            <a:endParaRPr lang="en-US"/>
          </a:p>
        </p:txBody>
      </p:sp>
    </p:spTree>
    <p:extLst>
      <p:ext uri="{BB962C8B-B14F-4D97-AF65-F5344CB8AC3E}">
        <p14:creationId xmlns:p14="http://schemas.microsoft.com/office/powerpoint/2010/main" val="309303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Slide #3. Special Report Visual Abstract Template</a:t>
            </a:r>
          </a:p>
        </p:txBody>
      </p:sp>
      <p:sp>
        <p:nvSpPr>
          <p:cNvPr id="4" name="Slide Number Placeholder 3"/>
          <p:cNvSpPr>
            <a:spLocks noGrp="1"/>
          </p:cNvSpPr>
          <p:nvPr>
            <p:ph type="sldNum" sz="quarter" idx="5"/>
          </p:nvPr>
        </p:nvSpPr>
        <p:spPr/>
        <p:txBody>
          <a:bodyPr/>
          <a:lstStyle/>
          <a:p>
            <a:fld id="{DB931965-CA1C-6740-8E41-0F64B9D123BE}" type="slidenum">
              <a:rPr lang="en-US" smtClean="0"/>
              <a:t>3</a:t>
            </a:fld>
            <a:endParaRPr lang="en-US"/>
          </a:p>
        </p:txBody>
      </p:sp>
    </p:spTree>
    <p:extLst>
      <p:ext uri="{BB962C8B-B14F-4D97-AF65-F5344CB8AC3E}">
        <p14:creationId xmlns:p14="http://schemas.microsoft.com/office/powerpoint/2010/main" val="2338685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17876B-D6A8-402C-8678-F92DF41012AB}"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5C510-FD07-4A42-A8F3-13E567577F7D}" type="slidenum">
              <a:rPr lang="en-US" smtClean="0"/>
              <a:t>‹#›</a:t>
            </a:fld>
            <a:endParaRPr lang="en-US"/>
          </a:p>
        </p:txBody>
      </p:sp>
    </p:spTree>
    <p:extLst>
      <p:ext uri="{BB962C8B-B14F-4D97-AF65-F5344CB8AC3E}">
        <p14:creationId xmlns:p14="http://schemas.microsoft.com/office/powerpoint/2010/main" val="636194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17876B-D6A8-402C-8678-F92DF41012AB}"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5C510-FD07-4A42-A8F3-13E567577F7D}" type="slidenum">
              <a:rPr lang="en-US" smtClean="0"/>
              <a:t>‹#›</a:t>
            </a:fld>
            <a:endParaRPr lang="en-US"/>
          </a:p>
        </p:txBody>
      </p:sp>
    </p:spTree>
    <p:extLst>
      <p:ext uri="{BB962C8B-B14F-4D97-AF65-F5344CB8AC3E}">
        <p14:creationId xmlns:p14="http://schemas.microsoft.com/office/powerpoint/2010/main" val="3907197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17876B-D6A8-402C-8678-F92DF41012AB}"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5C510-FD07-4A42-A8F3-13E567577F7D}" type="slidenum">
              <a:rPr lang="en-US" smtClean="0"/>
              <a:t>‹#›</a:t>
            </a:fld>
            <a:endParaRPr lang="en-US"/>
          </a:p>
        </p:txBody>
      </p:sp>
    </p:spTree>
    <p:extLst>
      <p:ext uri="{BB962C8B-B14F-4D97-AF65-F5344CB8AC3E}">
        <p14:creationId xmlns:p14="http://schemas.microsoft.com/office/powerpoint/2010/main" val="1771551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ood Special Report Templa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95862" y="235830"/>
            <a:ext cx="7944828" cy="748918"/>
          </a:xfrm>
          <a:solidFill>
            <a:srgbClr val="C00000"/>
          </a:solidFill>
          <a:ln w="19050">
            <a:solidFill>
              <a:srgbClr val="C00000"/>
            </a:solidFill>
          </a:ln>
        </p:spPr>
        <p:txBody>
          <a:bodyPr>
            <a:normAutofit/>
          </a:bodyPr>
          <a:lstStyle>
            <a:lvl1pPr algn="ctr">
              <a:defRPr sz="1195" b="1">
                <a:solidFill>
                  <a:schemeClr val="bg1"/>
                </a:solidFill>
                <a:latin typeface="Arial" panose="020B0604020202020204" pitchFamily="34" charset="0"/>
                <a:cs typeface="Arial" panose="020B0604020202020204" pitchFamily="34" charset="0"/>
              </a:defRPr>
            </a:lvl1pPr>
          </a:lstStyle>
          <a:p>
            <a:r>
              <a:rPr lang="en-US" noProof="0" dirty="0"/>
              <a:t>Click to Insert a Non-assertive, Capitalized Title That Defines the Topic for the Average Reader That the Journal Is Trying to Reach (Arial Bold 18 or 16)</a:t>
            </a:r>
          </a:p>
        </p:txBody>
      </p:sp>
      <p:sp>
        <p:nvSpPr>
          <p:cNvPr id="3" name="Content Placeholder 2"/>
          <p:cNvSpPr>
            <a:spLocks noGrp="1"/>
          </p:cNvSpPr>
          <p:nvPr>
            <p:ph sz="half" idx="1" hasCustomPrompt="1"/>
          </p:nvPr>
        </p:nvSpPr>
        <p:spPr>
          <a:xfrm>
            <a:off x="595862" y="1019803"/>
            <a:ext cx="7944828" cy="4318230"/>
          </a:xfrm>
          <a:solidFill>
            <a:schemeClr val="bg1"/>
          </a:solidFill>
          <a:ln w="19050">
            <a:solidFill>
              <a:srgbClr val="C00000"/>
            </a:solidFill>
          </a:ln>
        </p:spPr>
        <p:txBody>
          <a:bodyPr>
            <a:normAutofit/>
          </a:bodyPr>
          <a:lstStyle>
            <a:lvl1pPr marL="0" indent="0">
              <a:buNone/>
              <a:defRPr sz="929" b="1">
                <a:solidFill>
                  <a:schemeClr val="tx1"/>
                </a:solidFill>
                <a:latin typeface="Arial" panose="020B0604020202020204" pitchFamily="34" charset="0"/>
                <a:cs typeface="Arial" panose="020B0604020202020204" pitchFamily="34" charset="0"/>
              </a:defRPr>
            </a:lvl1pPr>
            <a:lvl2pPr marL="495142" indent="0">
              <a:buNone/>
              <a:defRPr sz="869">
                <a:latin typeface="Arial" panose="020B0604020202020204" pitchFamily="34" charset="0"/>
                <a:cs typeface="Arial" panose="020B0604020202020204" pitchFamily="34" charset="0"/>
              </a:defRPr>
            </a:lvl2pPr>
            <a:lvl3pPr>
              <a:defRPr sz="869">
                <a:latin typeface="Arial" panose="020B0604020202020204" pitchFamily="34" charset="0"/>
                <a:cs typeface="Arial" panose="020B0604020202020204" pitchFamily="34" charset="0"/>
              </a:defRPr>
            </a:lvl3pPr>
            <a:lvl4pPr>
              <a:defRPr sz="869">
                <a:latin typeface="Arial" panose="020B0604020202020204" pitchFamily="34" charset="0"/>
                <a:cs typeface="Arial" panose="020B0604020202020204" pitchFamily="34" charset="0"/>
              </a:defRPr>
            </a:lvl4pPr>
            <a:lvl5pPr>
              <a:defRPr sz="869">
                <a:latin typeface="Arial" panose="020B0604020202020204" pitchFamily="34" charset="0"/>
                <a:cs typeface="Arial" panose="020B0604020202020204" pitchFamily="34" charset="0"/>
              </a:defRPr>
            </a:lvl5pPr>
          </a:lstStyle>
          <a:p>
            <a:pPr marL="165047" marR="0" lvl="0" indent="-165047" algn="l" defTabSz="660189" rtl="0" eaLnBrk="1" fontAlgn="auto" latinLnBrk="0" hangingPunct="1">
              <a:lnSpc>
                <a:spcPct val="90000"/>
              </a:lnSpc>
              <a:spcBef>
                <a:spcPts val="722"/>
              </a:spcBef>
              <a:spcAft>
                <a:spcPts val="0"/>
              </a:spcAft>
              <a:buClrTx/>
              <a:buSzTx/>
              <a:buFont typeface="Arial" panose="020B0604020202020204" pitchFamily="34" charset="0"/>
              <a:buChar char="•"/>
              <a:tabLst/>
              <a:defRPr/>
            </a:pPr>
            <a:r>
              <a:rPr lang="en-US" noProof="0" dirty="0"/>
              <a:t>Click to summarize the main points of your report using a mix of text (sparingly) and simple images. Please note that images should be inserted (“Insert picture from file”) only after at least one text character has been typed in each box, including the last one (conclusions) (text character may be just a white dot if you do not use text). The vast majority of readers will be outside your field, so be sure that they understand what you are talking about.</a:t>
            </a:r>
          </a:p>
          <a:p>
            <a:pPr lvl="0"/>
            <a:endParaRPr lang="en-US" noProof="0" dirty="0"/>
          </a:p>
        </p:txBody>
      </p:sp>
      <p:sp>
        <p:nvSpPr>
          <p:cNvPr id="14" name="Content Placeholder 2">
            <a:extLst>
              <a:ext uri="{FF2B5EF4-FFF2-40B4-BE49-F238E27FC236}">
                <a16:creationId xmlns:a16="http://schemas.microsoft.com/office/drawing/2014/main" id="{9C8396C9-55D0-47E3-0A4C-3B0883298FF4}"/>
              </a:ext>
            </a:extLst>
          </p:cNvPr>
          <p:cNvSpPr>
            <a:spLocks noGrp="1"/>
          </p:cNvSpPr>
          <p:nvPr>
            <p:ph sz="half" idx="15" hasCustomPrompt="1"/>
          </p:nvPr>
        </p:nvSpPr>
        <p:spPr>
          <a:xfrm>
            <a:off x="599589" y="5369904"/>
            <a:ext cx="7944828" cy="1019803"/>
          </a:xfrm>
          <a:solidFill>
            <a:schemeClr val="accent1">
              <a:lumMod val="40000"/>
              <a:lumOff val="60000"/>
            </a:schemeClr>
          </a:solidFill>
          <a:ln w="19050">
            <a:solidFill>
              <a:srgbClr val="C00000"/>
            </a:solidFill>
          </a:ln>
        </p:spPr>
        <p:txBody>
          <a:bodyPr anchor="t">
            <a:normAutofit/>
          </a:bodyPr>
          <a:lstStyle>
            <a:lvl1pPr marL="0" marR="0" indent="0" algn="l" defTabSz="685798" rtl="0" eaLnBrk="1" fontAlgn="auto" latinLnBrk="0" hangingPunct="1">
              <a:lnSpc>
                <a:spcPct val="90000"/>
              </a:lnSpc>
              <a:spcBef>
                <a:spcPts val="750"/>
              </a:spcBef>
              <a:spcAft>
                <a:spcPts val="0"/>
              </a:spcAft>
              <a:buClrTx/>
              <a:buSzTx/>
              <a:buFont typeface="Arial" panose="020B0604020202020204" pitchFamily="34" charset="0"/>
              <a:buNone/>
              <a:tabLst/>
              <a:defRPr sz="1062" b="1" i="0">
                <a:solidFill>
                  <a:schemeClr val="tx1"/>
                </a:solidFill>
                <a:latin typeface="Arial" panose="020B0604020202020204" pitchFamily="34" charset="0"/>
                <a:cs typeface="Arial" panose="020B0604020202020204" pitchFamily="34" charset="0"/>
              </a:defRPr>
            </a:lvl1pPr>
            <a:lvl2pPr>
              <a:defRPr sz="869">
                <a:latin typeface="Arial" panose="020B0604020202020204" pitchFamily="34" charset="0"/>
                <a:cs typeface="Arial" panose="020B0604020202020204" pitchFamily="34" charset="0"/>
              </a:defRPr>
            </a:lvl2pPr>
            <a:lvl3pPr>
              <a:defRPr sz="869">
                <a:latin typeface="Arial" panose="020B0604020202020204" pitchFamily="34" charset="0"/>
                <a:cs typeface="Arial" panose="020B0604020202020204" pitchFamily="34" charset="0"/>
              </a:defRPr>
            </a:lvl3pPr>
            <a:lvl4pPr>
              <a:defRPr sz="869">
                <a:latin typeface="Arial" panose="020B0604020202020204" pitchFamily="34" charset="0"/>
                <a:cs typeface="Arial" panose="020B0604020202020204" pitchFamily="34" charset="0"/>
              </a:defRPr>
            </a:lvl4pPr>
            <a:lvl5pPr>
              <a:defRPr sz="869">
                <a:latin typeface="Arial" panose="020B0604020202020204" pitchFamily="34" charset="0"/>
                <a:cs typeface="Arial" panose="020B0604020202020204" pitchFamily="34" charset="0"/>
              </a:defRPr>
            </a:lvl5pPr>
          </a:lstStyle>
          <a:p>
            <a:pPr marL="171449" marR="0" lvl="0" indent="-171449" algn="l" defTabSz="685798"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noProof="0" dirty="0"/>
              <a:t>Click to insert your conclusions (1 or 2 Key Points: no more than 2-3 lines) (Arial Bold 16). Last line: First author et al, DOI (Arial Italics 14 - DOI to be included later by staff).</a:t>
            </a:r>
          </a:p>
        </p:txBody>
      </p:sp>
    </p:spTree>
    <p:extLst>
      <p:ext uri="{BB962C8B-B14F-4D97-AF65-F5344CB8AC3E}">
        <p14:creationId xmlns:p14="http://schemas.microsoft.com/office/powerpoint/2010/main" val="4225800999"/>
      </p:ext>
    </p:extLst>
  </p:cSld>
  <p:clrMapOvr>
    <a:masterClrMapping/>
  </p:clrMapOvr>
  <p:extLst>
    <p:ext uri="{DCECCB84-F9BA-43D5-87BE-67443E8EF086}">
      <p15:sldGuideLst xmlns:p15="http://schemas.microsoft.com/office/powerpoint/2012/main">
        <p15:guide id="1" orient="horz" pos="2160">
          <p15:clr>
            <a:srgbClr val="FBAE40"/>
          </p15:clr>
        </p15:guide>
        <p15:guide id="2"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17876B-D6A8-402C-8678-F92DF41012AB}"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5C510-FD07-4A42-A8F3-13E567577F7D}" type="slidenum">
              <a:rPr lang="en-US" smtClean="0"/>
              <a:t>‹#›</a:t>
            </a:fld>
            <a:endParaRPr lang="en-US"/>
          </a:p>
        </p:txBody>
      </p:sp>
    </p:spTree>
    <p:extLst>
      <p:ext uri="{BB962C8B-B14F-4D97-AF65-F5344CB8AC3E}">
        <p14:creationId xmlns:p14="http://schemas.microsoft.com/office/powerpoint/2010/main" val="3662831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17876B-D6A8-402C-8678-F92DF41012AB}"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5C510-FD07-4A42-A8F3-13E567577F7D}" type="slidenum">
              <a:rPr lang="en-US" smtClean="0"/>
              <a:t>‹#›</a:t>
            </a:fld>
            <a:endParaRPr lang="en-US"/>
          </a:p>
        </p:txBody>
      </p:sp>
    </p:spTree>
    <p:extLst>
      <p:ext uri="{BB962C8B-B14F-4D97-AF65-F5344CB8AC3E}">
        <p14:creationId xmlns:p14="http://schemas.microsoft.com/office/powerpoint/2010/main" val="1149185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17876B-D6A8-402C-8678-F92DF41012AB}" type="datetimeFigureOut">
              <a:rPr lang="en-US" smtClean="0"/>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5C510-FD07-4A42-A8F3-13E567577F7D}" type="slidenum">
              <a:rPr lang="en-US" smtClean="0"/>
              <a:t>‹#›</a:t>
            </a:fld>
            <a:endParaRPr lang="en-US"/>
          </a:p>
        </p:txBody>
      </p:sp>
    </p:spTree>
    <p:extLst>
      <p:ext uri="{BB962C8B-B14F-4D97-AF65-F5344CB8AC3E}">
        <p14:creationId xmlns:p14="http://schemas.microsoft.com/office/powerpoint/2010/main" val="56862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17876B-D6A8-402C-8678-F92DF41012AB}" type="datetimeFigureOut">
              <a:rPr lang="en-US" smtClean="0"/>
              <a:t>6/12/2024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35C510-FD07-4A42-A8F3-13E567577F7D}" type="slidenum">
              <a:rPr lang="en-US" smtClean="0"/>
              <a:t>‹#›</a:t>
            </a:fld>
            <a:endParaRPr lang="en-US"/>
          </a:p>
        </p:txBody>
      </p:sp>
    </p:spTree>
    <p:extLst>
      <p:ext uri="{BB962C8B-B14F-4D97-AF65-F5344CB8AC3E}">
        <p14:creationId xmlns:p14="http://schemas.microsoft.com/office/powerpoint/2010/main" val="2052010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17876B-D6A8-402C-8678-F92DF41012AB}" type="datetimeFigureOut">
              <a:rPr lang="en-US" smtClean="0"/>
              <a:t>6/12/2024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35C510-FD07-4A42-A8F3-13E567577F7D}" type="slidenum">
              <a:rPr lang="en-US" smtClean="0"/>
              <a:t>‹#›</a:t>
            </a:fld>
            <a:endParaRPr lang="en-US"/>
          </a:p>
        </p:txBody>
      </p:sp>
    </p:spTree>
    <p:extLst>
      <p:ext uri="{BB962C8B-B14F-4D97-AF65-F5344CB8AC3E}">
        <p14:creationId xmlns:p14="http://schemas.microsoft.com/office/powerpoint/2010/main" val="1397212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17876B-D6A8-402C-8678-F92DF41012AB}" type="datetimeFigureOut">
              <a:rPr lang="en-US" smtClean="0"/>
              <a:t>6/12/2024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35C510-FD07-4A42-A8F3-13E567577F7D}" type="slidenum">
              <a:rPr lang="en-US" smtClean="0"/>
              <a:t>‹#›</a:t>
            </a:fld>
            <a:endParaRPr lang="en-US"/>
          </a:p>
        </p:txBody>
      </p:sp>
    </p:spTree>
    <p:extLst>
      <p:ext uri="{BB962C8B-B14F-4D97-AF65-F5344CB8AC3E}">
        <p14:creationId xmlns:p14="http://schemas.microsoft.com/office/powerpoint/2010/main" val="349209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17876B-D6A8-402C-8678-F92DF41012AB}" type="datetimeFigureOut">
              <a:rPr lang="en-US" smtClean="0"/>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5C510-FD07-4A42-A8F3-13E567577F7D}" type="slidenum">
              <a:rPr lang="en-US" smtClean="0"/>
              <a:t>‹#›</a:t>
            </a:fld>
            <a:endParaRPr lang="en-US"/>
          </a:p>
        </p:txBody>
      </p:sp>
    </p:spTree>
    <p:extLst>
      <p:ext uri="{BB962C8B-B14F-4D97-AF65-F5344CB8AC3E}">
        <p14:creationId xmlns:p14="http://schemas.microsoft.com/office/powerpoint/2010/main" val="4252184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17876B-D6A8-402C-8678-F92DF41012AB}" type="datetimeFigureOut">
              <a:rPr lang="en-US" smtClean="0"/>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5C510-FD07-4A42-A8F3-13E567577F7D}" type="slidenum">
              <a:rPr lang="en-US" smtClean="0"/>
              <a:t>‹#›</a:t>
            </a:fld>
            <a:endParaRPr lang="en-US"/>
          </a:p>
        </p:txBody>
      </p:sp>
    </p:spTree>
    <p:extLst>
      <p:ext uri="{BB962C8B-B14F-4D97-AF65-F5344CB8AC3E}">
        <p14:creationId xmlns:p14="http://schemas.microsoft.com/office/powerpoint/2010/main" val="1315115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17876B-D6A8-402C-8678-F92DF41012AB}" type="datetimeFigureOut">
              <a:rPr lang="en-US" smtClean="0"/>
              <a:t>6/12/2024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35C510-FD07-4A42-A8F3-13E567577F7D}" type="slidenum">
              <a:rPr lang="en-US" smtClean="0"/>
              <a:t>‹#›</a:t>
            </a:fld>
            <a:endParaRPr lang="en-US"/>
          </a:p>
        </p:txBody>
      </p:sp>
    </p:spTree>
    <p:extLst>
      <p:ext uri="{BB962C8B-B14F-4D97-AF65-F5344CB8AC3E}">
        <p14:creationId xmlns:p14="http://schemas.microsoft.com/office/powerpoint/2010/main" val="51348109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B82CE-D7E0-4C86-96F2-52E95146A411}"/>
              </a:ext>
            </a:extLst>
          </p:cNvPr>
          <p:cNvSpPr>
            <a:spLocks noGrp="1"/>
          </p:cNvSpPr>
          <p:nvPr>
            <p:ph type="ctrTitle"/>
          </p:nvPr>
        </p:nvSpPr>
        <p:spPr/>
        <p:txBody>
          <a:bodyPr/>
          <a:lstStyle/>
          <a:p>
            <a:r>
              <a:rPr lang="en-US" i="1" dirty="0"/>
              <a:t>Blood</a:t>
            </a:r>
            <a:r>
              <a:rPr lang="en-US" dirty="0"/>
              <a:t> Visual Abstracts</a:t>
            </a:r>
          </a:p>
        </p:txBody>
      </p:sp>
      <p:sp>
        <p:nvSpPr>
          <p:cNvPr id="3" name="Subtitle 2">
            <a:extLst>
              <a:ext uri="{FF2B5EF4-FFF2-40B4-BE49-F238E27FC236}">
                <a16:creationId xmlns:a16="http://schemas.microsoft.com/office/drawing/2014/main" id="{AA26F0E6-E954-1CF8-BA69-574B40F74DA1}"/>
              </a:ext>
            </a:extLst>
          </p:cNvPr>
          <p:cNvSpPr>
            <a:spLocks noGrp="1"/>
          </p:cNvSpPr>
          <p:nvPr>
            <p:ph type="subTitle" idx="1"/>
          </p:nvPr>
        </p:nvSpPr>
        <p:spPr/>
        <p:txBody>
          <a:bodyPr/>
          <a:lstStyle/>
          <a:p>
            <a:r>
              <a:rPr lang="en-US" sz="1859" dirty="0"/>
              <a:t>Special Report Visual Abstract Template</a:t>
            </a:r>
          </a:p>
          <a:p>
            <a:endParaRPr lang="en-US" dirty="0"/>
          </a:p>
        </p:txBody>
      </p:sp>
      <p:pic>
        <p:nvPicPr>
          <p:cNvPr id="4" name="Picture 3">
            <a:extLst>
              <a:ext uri="{FF2B5EF4-FFF2-40B4-BE49-F238E27FC236}">
                <a16:creationId xmlns:a16="http://schemas.microsoft.com/office/drawing/2014/main" id="{7C88CE78-6DC2-0150-6BA8-4C95F3CD0026}"/>
              </a:ext>
            </a:extLst>
          </p:cNvPr>
          <p:cNvPicPr>
            <a:picLocks noChangeAspect="1"/>
          </p:cNvPicPr>
          <p:nvPr/>
        </p:nvPicPr>
        <p:blipFill>
          <a:blip r:embed="rId3"/>
          <a:stretch>
            <a:fillRect/>
          </a:stretch>
        </p:blipFill>
        <p:spPr>
          <a:xfrm>
            <a:off x="4093967" y="1096267"/>
            <a:ext cx="956066" cy="956066"/>
          </a:xfrm>
          <a:prstGeom prst="rect">
            <a:avLst/>
          </a:prstGeom>
        </p:spPr>
      </p:pic>
    </p:spTree>
    <p:extLst>
      <p:ext uri="{BB962C8B-B14F-4D97-AF65-F5344CB8AC3E}">
        <p14:creationId xmlns:p14="http://schemas.microsoft.com/office/powerpoint/2010/main" val="2924692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D1E5E-0937-4D31-642A-DC1848435740}"/>
              </a:ext>
            </a:extLst>
          </p:cNvPr>
          <p:cNvSpPr>
            <a:spLocks noGrp="1"/>
          </p:cNvSpPr>
          <p:nvPr>
            <p:ph type="title"/>
          </p:nvPr>
        </p:nvSpPr>
        <p:spPr/>
        <p:txBody>
          <a:bodyPr>
            <a:normAutofit/>
          </a:bodyPr>
          <a:lstStyle/>
          <a:p>
            <a:r>
              <a:rPr lang="en-US" sz="2557" dirty="0"/>
              <a:t>User Guide</a:t>
            </a:r>
          </a:p>
        </p:txBody>
      </p:sp>
      <p:sp>
        <p:nvSpPr>
          <p:cNvPr id="3" name="Content Placeholder 2">
            <a:extLst>
              <a:ext uri="{FF2B5EF4-FFF2-40B4-BE49-F238E27FC236}">
                <a16:creationId xmlns:a16="http://schemas.microsoft.com/office/drawing/2014/main" id="{7605BDF2-8B5B-628C-C558-14A92C806DEB}"/>
              </a:ext>
            </a:extLst>
          </p:cNvPr>
          <p:cNvSpPr>
            <a:spLocks noGrp="1"/>
          </p:cNvSpPr>
          <p:nvPr>
            <p:ph idx="1"/>
          </p:nvPr>
        </p:nvSpPr>
        <p:spPr/>
        <p:txBody>
          <a:bodyPr>
            <a:normAutofit/>
          </a:bodyPr>
          <a:lstStyle/>
          <a:p>
            <a:r>
              <a:rPr lang="en-US" sz="1425" dirty="0">
                <a:latin typeface="Calibri" panose="020F0502020204030204" pitchFamily="34" charset="0"/>
                <a:cs typeface="Calibri" panose="020F0502020204030204" pitchFamily="34" charset="0"/>
              </a:rPr>
              <a:t>This PowerPoint file has been conceived to help </a:t>
            </a:r>
            <a:r>
              <a:rPr lang="en-US" sz="1425" i="1" dirty="0">
                <a:latin typeface="Calibri" panose="020F0502020204030204" pitchFamily="34" charset="0"/>
                <a:cs typeface="Calibri" panose="020F0502020204030204" pitchFamily="34" charset="0"/>
              </a:rPr>
              <a:t>Blood</a:t>
            </a:r>
            <a:r>
              <a:rPr lang="en-US" sz="1425" dirty="0">
                <a:latin typeface="Calibri" panose="020F0502020204030204" pitchFamily="34" charset="0"/>
                <a:cs typeface="Calibri" panose="020F0502020204030204" pitchFamily="34" charset="0"/>
              </a:rPr>
              <a:t> Authors prepare their visual abstracts regarding </a:t>
            </a:r>
            <a:r>
              <a:rPr lang="en-US" sz="1425" b="1" dirty="0">
                <a:solidFill>
                  <a:srgbClr val="C00000"/>
                </a:solidFill>
                <a:latin typeface="Calibri" panose="020F0502020204030204" pitchFamily="34" charset="0"/>
                <a:cs typeface="Calibri" panose="020F0502020204030204" pitchFamily="34" charset="0"/>
              </a:rPr>
              <a:t>Special Reports</a:t>
            </a:r>
            <a:r>
              <a:rPr lang="en-US" sz="1425" dirty="0">
                <a:latin typeface="Calibri" panose="020F0502020204030204" pitchFamily="34" charset="0"/>
                <a:cs typeface="Calibri" panose="020F0502020204030204" pitchFamily="34" charset="0"/>
              </a:rPr>
              <a:t>.</a:t>
            </a:r>
          </a:p>
          <a:p>
            <a:r>
              <a:rPr lang="en-US" sz="1425" i="1" dirty="0">
                <a:latin typeface="Calibri" panose="020F0502020204030204" pitchFamily="34" charset="0"/>
                <a:cs typeface="Calibri" panose="020F0502020204030204" pitchFamily="34" charset="0"/>
              </a:rPr>
              <a:t>Blood </a:t>
            </a:r>
            <a:r>
              <a:rPr lang="en-US" sz="1425" dirty="0">
                <a:latin typeface="Calibri" panose="020F0502020204030204" pitchFamily="34" charset="0"/>
                <a:cs typeface="Calibri" panose="020F0502020204030204" pitchFamily="34" charset="0"/>
              </a:rPr>
              <a:t>Special Reports encompass manuscripts that are neither reviews nor original reports of primary research. They may include consensus statements, guidelines, statements from task forces, or recommendations.</a:t>
            </a:r>
          </a:p>
          <a:p>
            <a:r>
              <a:rPr lang="en-US" sz="1425" dirty="0">
                <a:latin typeface="Calibri" panose="020F0502020204030204" pitchFamily="34" charset="0"/>
                <a:cs typeface="Calibri" panose="020F0502020204030204" pitchFamily="34" charset="0"/>
              </a:rPr>
              <a:t>Slide #3 reports a </a:t>
            </a:r>
            <a:r>
              <a:rPr lang="en-US" sz="1425" b="1" dirty="0">
                <a:solidFill>
                  <a:srgbClr val="C00000"/>
                </a:solidFill>
                <a:latin typeface="Calibri" panose="020F0502020204030204" pitchFamily="34" charset="0"/>
                <a:cs typeface="Calibri" panose="020F0502020204030204" pitchFamily="34" charset="0"/>
              </a:rPr>
              <a:t>Template </a:t>
            </a:r>
            <a:r>
              <a:rPr lang="en-US" sz="1425" dirty="0">
                <a:latin typeface="Calibri" panose="020F0502020204030204" pitchFamily="34" charset="0"/>
                <a:cs typeface="Calibri" panose="020F0502020204030204" pitchFamily="34" charset="0"/>
              </a:rPr>
              <a:t>for creating a visual abstract:</a:t>
            </a:r>
          </a:p>
          <a:p>
            <a:pPr lvl="1"/>
            <a:r>
              <a:rPr lang="en-US" sz="1425" b="1" dirty="0">
                <a:latin typeface="Calibri" panose="020F0502020204030204" pitchFamily="34" charset="0"/>
                <a:cs typeface="Calibri" panose="020F0502020204030204" pitchFamily="34" charset="0"/>
              </a:rPr>
              <a:t>Top panel</a:t>
            </a:r>
            <a:r>
              <a:rPr lang="en-US" sz="1425" dirty="0">
                <a:latin typeface="Calibri" panose="020F0502020204030204" pitchFamily="34" charset="0"/>
                <a:cs typeface="Calibri" panose="020F0502020204030204" pitchFamily="34" charset="0"/>
              </a:rPr>
              <a:t>: </a:t>
            </a:r>
            <a:r>
              <a:rPr lang="en-US" sz="1425" b="1" dirty="0">
                <a:solidFill>
                  <a:srgbClr val="C00000"/>
                </a:solidFill>
                <a:latin typeface="Calibri" panose="020F0502020204030204" pitchFamily="34" charset="0"/>
                <a:cs typeface="Calibri" panose="020F0502020204030204" pitchFamily="34" charset="0"/>
              </a:rPr>
              <a:t>Non-assertive, Capitalized Title That Defines the Topic for the Average Reader That the Journal Is Trying to Reach </a:t>
            </a:r>
            <a:r>
              <a:rPr lang="en-US" sz="1425" dirty="0">
                <a:latin typeface="Calibri" panose="020F0502020204030204" pitchFamily="34" charset="0"/>
                <a:cs typeface="Calibri" panose="020F0502020204030204" pitchFamily="34" charset="0"/>
              </a:rPr>
              <a:t>(and is not an expert in your field);</a:t>
            </a:r>
          </a:p>
          <a:p>
            <a:pPr lvl="1"/>
            <a:r>
              <a:rPr lang="en-US" sz="1425" b="1" dirty="0">
                <a:latin typeface="Calibri" panose="020F0502020204030204" pitchFamily="34" charset="0"/>
                <a:cs typeface="Calibri" panose="020F0502020204030204" pitchFamily="34" charset="0"/>
              </a:rPr>
              <a:t>The central field </a:t>
            </a:r>
            <a:r>
              <a:rPr lang="en-US" sz="1425" dirty="0">
                <a:latin typeface="Calibri" panose="020F0502020204030204" pitchFamily="34" charset="0"/>
                <a:cs typeface="Calibri" panose="020F0502020204030204" pitchFamily="34" charset="0"/>
              </a:rPr>
              <a:t>should summarize the </a:t>
            </a:r>
            <a:r>
              <a:rPr lang="en-US" sz="1425" b="1" dirty="0">
                <a:solidFill>
                  <a:srgbClr val="C00000"/>
                </a:solidFill>
                <a:latin typeface="Calibri" panose="020F0502020204030204" pitchFamily="34" charset="0"/>
                <a:cs typeface="Calibri" panose="020F0502020204030204" pitchFamily="34" charset="0"/>
              </a:rPr>
              <a:t>Main Points of your Special Report</a:t>
            </a:r>
            <a:r>
              <a:rPr lang="en-US" sz="1425" b="1" dirty="0">
                <a:latin typeface="Calibri" panose="020F0502020204030204" pitchFamily="34" charset="0"/>
                <a:cs typeface="Calibri" panose="020F0502020204030204" pitchFamily="34" charset="0"/>
              </a:rPr>
              <a:t>: </a:t>
            </a:r>
            <a:r>
              <a:rPr lang="en-US" sz="1425" dirty="0">
                <a:latin typeface="Calibri" panose="020F0502020204030204" pitchFamily="34" charset="0"/>
                <a:cs typeface="Calibri" panose="020F0502020204030204" pitchFamily="34" charset="0"/>
              </a:rPr>
              <a:t>Please limit the text as much as possible and use clear illustrations;</a:t>
            </a:r>
          </a:p>
          <a:p>
            <a:pPr lvl="1"/>
            <a:r>
              <a:rPr lang="en-US" sz="1425" b="1" dirty="0">
                <a:latin typeface="Calibri" panose="020F0502020204030204" pitchFamily="34" charset="0"/>
                <a:cs typeface="Calibri" panose="020F0502020204030204" pitchFamily="34" charset="0"/>
              </a:rPr>
              <a:t>Bottom panel</a:t>
            </a:r>
            <a:r>
              <a:rPr lang="en-US" sz="1425" dirty="0">
                <a:latin typeface="Calibri" panose="020F0502020204030204" pitchFamily="34" charset="0"/>
                <a:cs typeface="Calibri" panose="020F0502020204030204" pitchFamily="34" charset="0"/>
              </a:rPr>
              <a:t>: </a:t>
            </a:r>
            <a:r>
              <a:rPr lang="en-US" sz="1425" b="1" dirty="0">
                <a:solidFill>
                  <a:srgbClr val="C00000"/>
                </a:solidFill>
                <a:latin typeface="Calibri" panose="020F0502020204030204" pitchFamily="34" charset="0"/>
                <a:cs typeface="Calibri" panose="020F0502020204030204" pitchFamily="34" charset="0"/>
              </a:rPr>
              <a:t>Conclusions</a:t>
            </a:r>
            <a:r>
              <a:rPr lang="en-US" sz="1425" dirty="0">
                <a:latin typeface="Calibri" panose="020F0502020204030204" pitchFamily="34" charset="0"/>
                <a:cs typeface="Calibri" panose="020F0502020204030204" pitchFamily="34" charset="0"/>
              </a:rPr>
              <a:t> (1 or 2 Key Points) with </a:t>
            </a:r>
            <a:r>
              <a:rPr lang="en-US" sz="1425" b="1" dirty="0">
                <a:latin typeface="Calibri" panose="020F0502020204030204" pitchFamily="34" charset="0"/>
                <a:cs typeface="Calibri" panose="020F0502020204030204" pitchFamily="34" charset="0"/>
              </a:rPr>
              <a:t>DOI</a:t>
            </a:r>
            <a:r>
              <a:rPr lang="en-US" sz="1425" dirty="0">
                <a:latin typeface="Calibri" panose="020F0502020204030204" pitchFamily="34" charset="0"/>
                <a:cs typeface="Calibri" panose="020F0502020204030204" pitchFamily="34" charset="0"/>
              </a:rPr>
              <a:t> (this latter will be added by Blood staff during production).</a:t>
            </a:r>
            <a:endParaRPr lang="en-US" sz="1425" b="1" dirty="0">
              <a:latin typeface="Calibri" panose="020F0502020204030204" pitchFamily="34" charset="0"/>
              <a:cs typeface="Calibri" panose="020F0502020204030204" pitchFamily="34" charset="0"/>
            </a:endParaRPr>
          </a:p>
          <a:p>
            <a:r>
              <a:rPr lang="en-US" sz="1425" dirty="0">
                <a:latin typeface="Calibri" panose="020F0502020204030204" pitchFamily="34" charset="0"/>
                <a:cs typeface="Calibri" panose="020F0502020204030204" pitchFamily="34" charset="0"/>
              </a:rPr>
              <a:t>Consider that a Special Report Visual Abstract may also be prepared</a:t>
            </a:r>
            <a:r>
              <a:rPr lang="en-GB" sz="1425" dirty="0">
                <a:latin typeface="Calibri" panose="020F0502020204030204" pitchFamily="34" charset="0"/>
                <a:cs typeface="Calibri" panose="020F0502020204030204" pitchFamily="34" charset="0"/>
              </a:rPr>
              <a:t> using a 2-Point or 3-Point Visual Abstract Template.</a:t>
            </a:r>
            <a:endParaRPr lang="en-US" sz="1425" dirty="0">
              <a:latin typeface="Calibri" panose="020F0502020204030204" pitchFamily="34" charset="0"/>
              <a:cs typeface="Calibri" panose="020F0502020204030204" pitchFamily="34" charset="0"/>
            </a:endParaRPr>
          </a:p>
          <a:p>
            <a:r>
              <a:rPr lang="en-US" sz="1425" b="1" dirty="0">
                <a:solidFill>
                  <a:srgbClr val="C00000"/>
                </a:solidFill>
                <a:latin typeface="Calibri" panose="020F0502020204030204" pitchFamily="34" charset="0"/>
                <a:cs typeface="Calibri" panose="020F0502020204030204" pitchFamily="34" charset="0"/>
              </a:rPr>
              <a:t>Your Visual Abstract will be peer-reviewed and you might be invited to modify/improve it before publication online.</a:t>
            </a:r>
          </a:p>
          <a:p>
            <a:r>
              <a:rPr lang="en-US" sz="1425" b="1" dirty="0">
                <a:solidFill>
                  <a:srgbClr val="C00000"/>
                </a:solidFill>
                <a:latin typeface="Calibri" panose="020F0502020204030204" pitchFamily="34" charset="0"/>
                <a:cs typeface="Calibri" panose="020F0502020204030204" pitchFamily="34" charset="0"/>
              </a:rPr>
              <a:t>Final edits/adjustments will be made inhouse during production.</a:t>
            </a:r>
          </a:p>
          <a:p>
            <a:endParaRPr lang="en-US" dirty="0"/>
          </a:p>
        </p:txBody>
      </p:sp>
    </p:spTree>
    <p:extLst>
      <p:ext uri="{BB962C8B-B14F-4D97-AF65-F5344CB8AC3E}">
        <p14:creationId xmlns:p14="http://schemas.microsoft.com/office/powerpoint/2010/main" val="1498529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74AB498-BFDA-6C0C-4C27-C329E9401B8E}"/>
              </a:ext>
            </a:extLst>
          </p:cNvPr>
          <p:cNvSpPr>
            <a:spLocks noGrp="1"/>
          </p:cNvSpPr>
          <p:nvPr>
            <p:ph type="title"/>
          </p:nvPr>
        </p:nvSpPr>
        <p:spPr/>
        <p:txBody>
          <a:bodyPr/>
          <a:lstStyle/>
          <a:p>
            <a:endParaRPr lang="en-US" dirty="0"/>
          </a:p>
        </p:txBody>
      </p:sp>
      <p:sp>
        <p:nvSpPr>
          <p:cNvPr id="6" name="Content Placeholder 5">
            <a:extLst>
              <a:ext uri="{FF2B5EF4-FFF2-40B4-BE49-F238E27FC236}">
                <a16:creationId xmlns:a16="http://schemas.microsoft.com/office/drawing/2014/main" id="{A33825E4-0169-212E-BD3E-A08C42D22D1F}"/>
              </a:ext>
            </a:extLst>
          </p:cNvPr>
          <p:cNvSpPr>
            <a:spLocks noGrp="1"/>
          </p:cNvSpPr>
          <p:nvPr>
            <p:ph sz="half" idx="1"/>
          </p:nvPr>
        </p:nvSpPr>
        <p:spPr/>
        <p:txBody>
          <a:bodyPr/>
          <a:lstStyle/>
          <a:p>
            <a:endParaRPr lang="en-US" dirty="0"/>
          </a:p>
        </p:txBody>
      </p:sp>
      <p:sp>
        <p:nvSpPr>
          <p:cNvPr id="7" name="Content Placeholder 6">
            <a:extLst>
              <a:ext uri="{FF2B5EF4-FFF2-40B4-BE49-F238E27FC236}">
                <a16:creationId xmlns:a16="http://schemas.microsoft.com/office/drawing/2014/main" id="{548BB11B-4A42-A928-7E6A-378B298D0400}"/>
              </a:ext>
            </a:extLst>
          </p:cNvPr>
          <p:cNvSpPr>
            <a:spLocks noGrp="1"/>
          </p:cNvSpPr>
          <p:nvPr>
            <p:ph sz="half" idx="15"/>
          </p:nvPr>
        </p:nvSpPr>
        <p:spPr/>
        <p:txBody>
          <a:bodyPr/>
          <a:lstStyle/>
          <a:p>
            <a:endParaRPr lang="en-US" dirty="0"/>
          </a:p>
        </p:txBody>
      </p:sp>
    </p:spTree>
    <p:extLst>
      <p:ext uri="{BB962C8B-B14F-4D97-AF65-F5344CB8AC3E}">
        <p14:creationId xmlns:p14="http://schemas.microsoft.com/office/powerpoint/2010/main" val="124413705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ct:contentTypeSchema xmlns:ct="http://schemas.microsoft.com/office/2006/metadata/contentType" xmlns:ma="http://schemas.microsoft.com/office/2006/metadata/properties/metaAttributes" ct:_="" ma:_="" ma:contentTypeName="Document" ma:contentTypeID="0x010100E5DD7A00EBC5DD4A9D910EB5FA773A9B" ma:contentTypeVersion="20" ma:contentTypeDescription="Create a new document." ma:contentTypeScope="" ma:versionID="5515fd1fe53453a2650f34fa3ca50ecd">
  <xsd:schema xmlns:xsd="http://www.w3.org/2001/XMLSchema" xmlns:xs="http://www.w3.org/2001/XMLSchema" xmlns:p="http://schemas.microsoft.com/office/2006/metadata/properties" xmlns:ns2="f428f131-8437-48c9-9cdf-8fab9dca4571" xmlns:ns3="d891dc5f-560a-4c9e-8c52-504a15dafee9" targetNamespace="http://schemas.microsoft.com/office/2006/metadata/properties" ma:root="true" ma:fieldsID="0702cced8c82c9733320e04801075c62" ns2:_="" ns3:_="">
    <xsd:import namespace="f428f131-8437-48c9-9cdf-8fab9dca4571"/>
    <xsd:import namespace="d891dc5f-560a-4c9e-8c52-504a15dafee9"/>
    <xsd:element name="properties">
      <xsd:complexType>
        <xsd:sequence>
          <xsd:element name="documentManagement">
            <xsd:complexType>
              <xsd:all>
                <xsd:element ref="ns2:Doc_x0020_Status" minOccurs="0"/>
                <xsd:element ref="ns3:MediaServiceMetadata" minOccurs="0"/>
                <xsd:element ref="ns3:MediaServiceFastMetadata" minOccurs="0"/>
                <xsd:element ref="ns3:MediaServiceAutoKeyPoints" minOccurs="0"/>
                <xsd:element ref="ns3:MediaServiceKeyPoints" minOccurs="0"/>
                <xsd:element ref="ns3:MediaServiceObjectDetectorVersions" minOccurs="0"/>
                <xsd:element ref="ns3:lcf76f155ced4ddcb4097134ff3c332f" minOccurs="0"/>
                <xsd:element ref="ns2:TaxCatchAll" minOccurs="0"/>
                <xsd:element ref="ns3:MediaServiceGenerationTime" minOccurs="0"/>
                <xsd:element ref="ns3:MediaServiceEventHashCode" minOccurs="0"/>
                <xsd:element ref="ns3:MediaServiceDateTaken" minOccurs="0"/>
                <xsd:element ref="ns3:MediaServiceOCR" minOccurs="0"/>
                <xsd:element ref="ns3:MediaServiceSearchProperties" minOccurs="0"/>
                <xsd:element ref="ns3:MediaLengthInSeconds"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28f131-8437-48c9-9cdf-8fab9dca4571" elementFormDefault="qualified">
    <xsd:import namespace="http://schemas.microsoft.com/office/2006/documentManagement/types"/>
    <xsd:import namespace="http://schemas.microsoft.com/office/infopath/2007/PartnerControls"/>
    <xsd:element name="Doc_x0020_Status" ma:index="8" nillable="true" ma:displayName="Doc Status" ma:default="Final" ma:format="Dropdown" ma:internalName="Doc_x0020_Status" ma:readOnly="false">
      <xsd:simpleType>
        <xsd:restriction base="dms:Choice">
          <xsd:enumeration value="Draft"/>
          <xsd:enumeration value="Final"/>
        </xsd:restriction>
      </xsd:simpleType>
    </xsd:element>
    <xsd:element name="TaxCatchAll" ma:index="16" nillable="true" ma:displayName="Taxonomy Catch All Column" ma:hidden="true" ma:list="{0b921606-c105-48ac-9c58-9e88b1f69728}" ma:internalName="TaxCatchAll" ma:showField="CatchAllData" ma:web="f428f131-8437-48c9-9cdf-8fab9dca4571">
      <xsd:complexType>
        <xsd:complexContent>
          <xsd:extension base="dms:MultiChoiceLookup">
            <xsd:sequence>
              <xsd:element name="Value" type="dms:Lookup" maxOccurs="unbounded" minOccurs="0" nillable="true"/>
            </xsd:sequence>
          </xsd:extension>
        </xsd:complexContent>
      </xsd:complexType>
    </xsd:element>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91dc5f-560a-4c9e-8c52-504a15dafee9"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7a6b3a0-d35f-4ecf-9586-1f4c274d1651"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LengthInSeconds" ma:index="2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oc_x0020_Status xmlns="f428f131-8437-48c9-9cdf-8fab9dca4571">Final</Doc_x0020_Status>
    <TaxCatchAll xmlns="f428f131-8437-48c9-9cdf-8fab9dca4571" xsi:nil="true"/>
    <lcf76f155ced4ddcb4097134ff3c332f xmlns="d891dc5f-560a-4c9e-8c52-504a15dafee9">
      <Terms xmlns="http://schemas.microsoft.com/office/infopath/2007/PartnerControls"/>
    </lcf76f155ced4ddcb4097134ff3c332f>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0063AA-6E4A-4F04-A85A-9D9D51DCE0E3}">
  <ds:schemaRefs>
    <ds:schemaRef ds:uri="http://schemas.microsoft.com/office/2006/metadata/customXsn"/>
  </ds:schemaRefs>
</ds:datastoreItem>
</file>

<file path=customXml/itemProps2.xml><?xml version="1.0" encoding="utf-8"?>
<ds:datastoreItem xmlns:ds="http://schemas.openxmlformats.org/officeDocument/2006/customXml" ds:itemID="{1461B4CF-8877-47BE-9E7D-C386429233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28f131-8437-48c9-9cdf-8fab9dca4571"/>
    <ds:schemaRef ds:uri="d891dc5f-560a-4c9e-8c52-504a15dafe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22E753B-A15E-447F-9073-1DE93C610140}">
  <ds:schemaRefs>
    <ds:schemaRef ds:uri="http://schemas.microsoft.com/office/2006/metadata/properties"/>
    <ds:schemaRef ds:uri="http://schemas.microsoft.com/office/infopath/2007/PartnerControls"/>
    <ds:schemaRef ds:uri="f428f131-8437-48c9-9cdf-8fab9dca4571"/>
    <ds:schemaRef ds:uri="d891dc5f-560a-4c9e-8c52-504a15dafee9"/>
  </ds:schemaRefs>
</ds:datastoreItem>
</file>

<file path=customXml/itemProps4.xml><?xml version="1.0" encoding="utf-8"?>
<ds:datastoreItem xmlns:ds="http://schemas.openxmlformats.org/officeDocument/2006/customXml" ds:itemID="{37E34505-D19D-4A59-BA60-3E63F06DA0E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0</TotalTime>
  <Words>229</Words>
  <Application>Microsoft Office PowerPoint</Application>
  <PresentationFormat>On-screen Show (4:3)</PresentationFormat>
  <Paragraphs>18</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2013 - 2022 Theme</vt:lpstr>
      <vt:lpstr>Blood Visual Abstracts</vt:lpstr>
      <vt:lpstr>User Guide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Visual Abstracts</dc:title>
  <dc:creator>Emily Arturo</dc:creator>
  <cp:lastModifiedBy>Emily Arturo</cp:lastModifiedBy>
  <cp:revision>1</cp:revision>
  <dcterms:created xsi:type="dcterms:W3CDTF">2024-03-18T13:47:08Z</dcterms:created>
  <dcterms:modified xsi:type="dcterms:W3CDTF">2024-06-12T13:54:52Z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0x010100E5DD7A00EBC5DD4A9D910EB5FA773A9B</vt:lpwstr>
  </property>
  <property fmtid="{D5CDD505-2E9C-101B-9397-08002B2CF9AE}" pid="3" name="MediaServiceImageTags">
    <vt:lpwstr/>
  </property>
</Properties>
</file>